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C8D1168-7ECC-4879-B5FA-2C09D60DC64A}" type="datetimeFigureOut">
              <a:rPr lang="en-AU" smtClean="0"/>
              <a:pPr/>
              <a:t>25/03/2016</a:t>
            </a:fld>
            <a:endParaRPr lang="en-AU"/>
          </a:p>
        </p:txBody>
      </p:sp>
      <p:sp>
        <p:nvSpPr>
          <p:cNvPr id="17" name="Footer Placeholder 16"/>
          <p:cNvSpPr>
            <a:spLocks noGrp="1"/>
          </p:cNvSpPr>
          <p:nvPr>
            <p:ph type="ftr" sz="quarter" idx="11"/>
          </p:nvPr>
        </p:nvSpPr>
        <p:spPr>
          <a:xfrm>
            <a:off x="5410200" y="4205288"/>
            <a:ext cx="1295400" cy="457200"/>
          </a:xfrm>
        </p:spPr>
        <p:txBody>
          <a:bodyPr/>
          <a:lstStyle/>
          <a:p>
            <a:endParaRPr lang="en-AU"/>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54BA20A-6876-49B4-9926-FB18503C546B}"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8D1168-7ECC-4879-B5FA-2C09D60DC64A}" type="datetimeFigureOut">
              <a:rPr lang="en-AU" smtClean="0"/>
              <a:pPr/>
              <a:t>25/03/2016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54BA20A-6876-49B4-9926-FB18503C546B}"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8D1168-7ECC-4879-B5FA-2C09D60DC64A}" type="datetimeFigureOut">
              <a:rPr lang="en-AU" smtClean="0"/>
              <a:pPr/>
              <a:t>25/03/2016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54BA20A-6876-49B4-9926-FB18503C546B}"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8D1168-7ECC-4879-B5FA-2C09D60DC64A}" type="datetimeFigureOut">
              <a:rPr lang="en-AU" smtClean="0"/>
              <a:pPr/>
              <a:t>25/03/2016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54BA20A-6876-49B4-9926-FB18503C546B}"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8D1168-7ECC-4879-B5FA-2C09D60DC64A}" type="datetimeFigureOut">
              <a:rPr lang="en-AU" smtClean="0"/>
              <a:pPr/>
              <a:t>25/03/2016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54BA20A-6876-49B4-9926-FB18503C546B}"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8D1168-7ECC-4879-B5FA-2C09D60DC64A}" type="datetimeFigureOut">
              <a:rPr lang="en-AU" smtClean="0"/>
              <a:pPr/>
              <a:t>25/03/2016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54BA20A-6876-49B4-9926-FB18503C546B}"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C8D1168-7ECC-4879-B5FA-2C09D60DC64A}" type="datetimeFigureOut">
              <a:rPr lang="en-AU" smtClean="0"/>
              <a:pPr/>
              <a:t>25/03/2016</a:t>
            </a:fld>
            <a:endParaRPr lang="en-AU"/>
          </a:p>
        </p:txBody>
      </p:sp>
      <p:sp>
        <p:nvSpPr>
          <p:cNvPr id="27" name="Slide Number Placeholder 26"/>
          <p:cNvSpPr>
            <a:spLocks noGrp="1"/>
          </p:cNvSpPr>
          <p:nvPr>
            <p:ph type="sldNum" sz="quarter" idx="11"/>
          </p:nvPr>
        </p:nvSpPr>
        <p:spPr/>
        <p:txBody>
          <a:bodyPr rtlCol="0"/>
          <a:lstStyle/>
          <a:p>
            <a:fld id="{754BA20A-6876-49B4-9926-FB18503C546B}" type="slidenum">
              <a:rPr lang="en-AU" smtClean="0"/>
              <a:pPr/>
              <a:t>‹#›</a:t>
            </a:fld>
            <a:endParaRPr lang="en-AU"/>
          </a:p>
        </p:txBody>
      </p:sp>
      <p:sp>
        <p:nvSpPr>
          <p:cNvPr id="28" name="Footer Placeholder 27"/>
          <p:cNvSpPr>
            <a:spLocks noGrp="1"/>
          </p:cNvSpPr>
          <p:nvPr>
            <p:ph type="ftr" sz="quarter" idx="12"/>
          </p:nvPr>
        </p:nvSpPr>
        <p:spPr/>
        <p:txBody>
          <a:bodyPr rtlCol="0"/>
          <a:lstStyle/>
          <a:p>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C8D1168-7ECC-4879-B5FA-2C09D60DC64A}" type="datetimeFigureOut">
              <a:rPr lang="en-AU" smtClean="0"/>
              <a:pPr/>
              <a:t>25/03/2016</a:t>
            </a:fld>
            <a:endParaRPr lang="en-AU"/>
          </a:p>
        </p:txBody>
      </p:sp>
      <p:sp>
        <p:nvSpPr>
          <p:cNvPr id="4" name="Footer Placeholder 3"/>
          <p:cNvSpPr>
            <a:spLocks noGrp="1"/>
          </p:cNvSpPr>
          <p:nvPr>
            <p:ph type="ftr" sz="quarter" idx="11"/>
          </p:nvPr>
        </p:nvSpPr>
        <p:spPr>
          <a:xfrm>
            <a:off x="5257800" y="612648"/>
            <a:ext cx="1325880" cy="457200"/>
          </a:xfrm>
        </p:spPr>
        <p:txBody>
          <a:bodyPr/>
          <a:lstStyle/>
          <a:p>
            <a:endParaRPr lang="en-AU"/>
          </a:p>
        </p:txBody>
      </p:sp>
      <p:sp>
        <p:nvSpPr>
          <p:cNvPr id="5" name="Slide Number Placeholder 4"/>
          <p:cNvSpPr>
            <a:spLocks noGrp="1"/>
          </p:cNvSpPr>
          <p:nvPr>
            <p:ph type="sldNum" sz="quarter" idx="12"/>
          </p:nvPr>
        </p:nvSpPr>
        <p:spPr>
          <a:xfrm>
            <a:off x="8174736" y="2272"/>
            <a:ext cx="762000" cy="365760"/>
          </a:xfrm>
        </p:spPr>
        <p:txBody>
          <a:bodyPr/>
          <a:lstStyle/>
          <a:p>
            <a:fld id="{754BA20A-6876-49B4-9926-FB18503C546B}"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8D1168-7ECC-4879-B5FA-2C09D60DC64A}" type="datetimeFigureOut">
              <a:rPr lang="en-AU" smtClean="0"/>
              <a:pPr/>
              <a:t>25/03/2016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54BA20A-6876-49B4-9926-FB18503C546B}"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8D1168-7ECC-4879-B5FA-2C09D60DC64A}" type="datetimeFigureOut">
              <a:rPr lang="en-AU" smtClean="0"/>
              <a:pPr/>
              <a:t>25/03/2016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54BA20A-6876-49B4-9926-FB18503C546B}"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8D1168-7ECC-4879-B5FA-2C09D60DC64A}" type="datetimeFigureOut">
              <a:rPr lang="en-AU" smtClean="0"/>
              <a:pPr/>
              <a:t>25/03/2016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54BA20A-6876-49B4-9926-FB18503C546B}"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C8D1168-7ECC-4879-B5FA-2C09D60DC64A}" type="datetimeFigureOut">
              <a:rPr lang="en-AU" smtClean="0"/>
              <a:pPr/>
              <a:t>25/03/2016</a:t>
            </a:fld>
            <a:endParaRPr lang="en-AU"/>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AU"/>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54BA20A-6876-49B4-9926-FB18503C546B}"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youtu.be/zylg-cmxHJ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PSYCHOLOGICAL STRATEGIES TO ENHANCE MOTIVATION AND MANAGE ANXIETY</a:t>
            </a:r>
            <a:endParaRPr lang="en-AU" dirty="0"/>
          </a:p>
        </p:txBody>
      </p:sp>
      <p:sp>
        <p:nvSpPr>
          <p:cNvPr id="3" name="Subtitle 2"/>
          <p:cNvSpPr>
            <a:spLocks noGrp="1"/>
          </p:cNvSpPr>
          <p:nvPr>
            <p:ph type="subTitle" idx="1"/>
          </p:nvPr>
        </p:nvSpPr>
        <p:spPr>
          <a:xfrm>
            <a:off x="457200" y="3899938"/>
            <a:ext cx="4978896" cy="1752600"/>
          </a:xfrm>
        </p:spPr>
        <p:txBody>
          <a:bodyPr>
            <a:normAutofit fontScale="92500" lnSpcReduction="10000"/>
          </a:bodyPr>
          <a:lstStyle/>
          <a:p>
            <a:pPr>
              <a:buFont typeface="Arial" pitchFamily="34" charset="0"/>
              <a:buChar char="•"/>
            </a:pPr>
            <a:r>
              <a:rPr lang="en-AU" dirty="0" smtClean="0"/>
              <a:t>Concentration &amp; attention skills</a:t>
            </a:r>
          </a:p>
          <a:p>
            <a:pPr>
              <a:buFont typeface="Arial" pitchFamily="34" charset="0"/>
              <a:buChar char="•"/>
            </a:pPr>
            <a:r>
              <a:rPr lang="en-AU" dirty="0" smtClean="0"/>
              <a:t>Mental rehearsal, visualisation and        imagery</a:t>
            </a:r>
          </a:p>
          <a:p>
            <a:pPr>
              <a:buFont typeface="Arial" pitchFamily="34" charset="0"/>
              <a:buChar char="•"/>
            </a:pPr>
            <a:r>
              <a:rPr lang="en-AU" dirty="0" smtClean="0"/>
              <a:t>Relaxation techniques</a:t>
            </a:r>
          </a:p>
          <a:p>
            <a:pPr>
              <a:buFont typeface="Arial" pitchFamily="34" charset="0"/>
              <a:buChar char="•"/>
            </a:pPr>
            <a:r>
              <a:rPr lang="en-AU" dirty="0" smtClean="0"/>
              <a:t>Goal setting</a:t>
            </a:r>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smtClean="0"/>
              <a:t>Concentration &amp; Attention Skills (Focus)</a:t>
            </a:r>
            <a:endParaRPr lang="en-AU" sz="3200" dirty="0"/>
          </a:p>
        </p:txBody>
      </p:sp>
      <p:sp>
        <p:nvSpPr>
          <p:cNvPr id="3" name="Content Placeholder 2"/>
          <p:cNvSpPr>
            <a:spLocks noGrp="1"/>
          </p:cNvSpPr>
          <p:nvPr>
            <p:ph idx="1"/>
          </p:nvPr>
        </p:nvSpPr>
        <p:spPr/>
        <p:txBody>
          <a:bodyPr>
            <a:normAutofit fontScale="77500" lnSpcReduction="20000"/>
          </a:bodyPr>
          <a:lstStyle/>
          <a:p>
            <a:r>
              <a:rPr lang="en-AU" dirty="0" smtClean="0"/>
              <a:t>Concentration is the ability to link movement and awareness to the extent that the individual can focus on doing, rather than thinking about doing.</a:t>
            </a:r>
          </a:p>
          <a:p>
            <a:r>
              <a:rPr lang="en-AU" dirty="0" smtClean="0"/>
              <a:t>Concentration can be improved through training that emphasises the </a:t>
            </a:r>
            <a:r>
              <a:rPr lang="en-AU" i="1" dirty="0" smtClean="0"/>
              <a:t>process</a:t>
            </a:r>
            <a:r>
              <a:rPr lang="en-AU" dirty="0" smtClean="0"/>
              <a:t> rather than the </a:t>
            </a:r>
            <a:r>
              <a:rPr lang="en-AU" i="1" dirty="0" smtClean="0"/>
              <a:t>outcome</a:t>
            </a:r>
            <a:r>
              <a:rPr lang="en-AU" dirty="0" smtClean="0"/>
              <a:t>. When an individual focuses on the process, they give attention to technique which helps improve performance.</a:t>
            </a:r>
          </a:p>
          <a:p>
            <a:r>
              <a:rPr lang="en-AU" dirty="0" smtClean="0"/>
              <a:t>The type of concentration required varies from one sport to another. Intense concentration is required in activities such as gymnastics, diving and batting in cricket.</a:t>
            </a:r>
          </a:p>
          <a:p>
            <a:r>
              <a:rPr lang="en-AU" dirty="0" smtClean="0"/>
              <a:t>Intervals of high concentration interspersed with periods with less intense concentration predominate most team games.</a:t>
            </a:r>
          </a:p>
          <a:p>
            <a:r>
              <a:rPr lang="en-AU" dirty="0" smtClean="0"/>
              <a:t>Extreme sustained concentration is required for sports such as triathlon and marathon running.</a:t>
            </a:r>
          </a:p>
          <a:p>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Mental Rehearsal, visualisation &amp; </a:t>
            </a:r>
            <a:r>
              <a:rPr lang="en-AU" dirty="0"/>
              <a:t>Imagery </a:t>
            </a:r>
            <a:r>
              <a:rPr lang="en-AU" sz="1100" dirty="0">
                <a:hlinkClick r:id="rId2"/>
              </a:rPr>
              <a:t>http://</a:t>
            </a:r>
            <a:r>
              <a:rPr lang="en-AU" sz="1100" dirty="0" smtClean="0">
                <a:hlinkClick r:id="rId2"/>
              </a:rPr>
              <a:t>youtu.be/zylg-cmxHJY</a:t>
            </a:r>
            <a:r>
              <a:rPr lang="en-AU" sz="1100" dirty="0" smtClean="0"/>
              <a:t> </a:t>
            </a:r>
            <a:endParaRPr lang="en-AU" sz="1100" dirty="0"/>
          </a:p>
        </p:txBody>
      </p:sp>
      <p:sp>
        <p:nvSpPr>
          <p:cNvPr id="3" name="Content Placeholder 2"/>
          <p:cNvSpPr>
            <a:spLocks noGrp="1"/>
          </p:cNvSpPr>
          <p:nvPr>
            <p:ph idx="1"/>
          </p:nvPr>
        </p:nvSpPr>
        <p:spPr/>
        <p:txBody>
          <a:bodyPr>
            <a:normAutofit fontScale="92500" lnSpcReduction="10000"/>
          </a:bodyPr>
          <a:lstStyle/>
          <a:p>
            <a:r>
              <a:rPr lang="en-AU" dirty="0" smtClean="0"/>
              <a:t>Mental rehearsal, sometimes called visualisation or mental imagery is the technique of picturing the performance or skill before executing it.</a:t>
            </a:r>
          </a:p>
          <a:p>
            <a:r>
              <a:rPr lang="en-AU" dirty="0" smtClean="0"/>
              <a:t>It can be used in preparation for any sporting event. It requires the individual to clearly see (in their mind) themselves executing the skill or movement successfully to be of any benefit to a performance.</a:t>
            </a:r>
          </a:p>
          <a:p>
            <a:r>
              <a:rPr lang="en-AU" dirty="0" smtClean="0"/>
              <a:t>This technique is advantageous as it improves concentration levels, provides the athlete with additional practice and can remove the need for total reliance on physical training.</a:t>
            </a:r>
          </a:p>
          <a:p>
            <a:pPr marL="109728" indent="0">
              <a:buNone/>
            </a:pPr>
            <a:endParaRPr lang="en-AU" dirty="0"/>
          </a:p>
        </p:txBody>
      </p:sp>
    </p:spTree>
    <p:extLst>
      <p:ext uri="{BB962C8B-B14F-4D97-AF65-F5344CB8AC3E}">
        <p14:creationId xmlns:p14="http://schemas.microsoft.com/office/powerpoint/2010/main" val="435785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Relaxation Techniques</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Relaxation techniques are a series of techniques that seek to control the body’s response to stress.</a:t>
            </a:r>
          </a:p>
          <a:p>
            <a:r>
              <a:rPr lang="en-AU" dirty="0" smtClean="0"/>
              <a:t>These techniques assist the athlete in addressing anxiety and arousal levels.</a:t>
            </a:r>
          </a:p>
          <a:p>
            <a:r>
              <a:rPr lang="en-AU" dirty="0" smtClean="0"/>
              <a:t>Techniques commonly used by athletes include:</a:t>
            </a:r>
          </a:p>
          <a:p>
            <a:pPr marL="109728" indent="0">
              <a:buNone/>
            </a:pPr>
            <a:r>
              <a:rPr lang="en-AU" dirty="0"/>
              <a:t> </a:t>
            </a:r>
            <a:r>
              <a:rPr lang="en-AU" dirty="0" smtClean="0"/>
              <a:t>- Progressive muscular relaxation.</a:t>
            </a:r>
          </a:p>
          <a:p>
            <a:pPr>
              <a:buFontTx/>
              <a:buChar char="-"/>
            </a:pPr>
            <a:r>
              <a:rPr lang="en-AU" dirty="0" smtClean="0"/>
              <a:t>Mental relaxation.</a:t>
            </a:r>
          </a:p>
          <a:p>
            <a:pPr>
              <a:buFontTx/>
              <a:buChar char="-"/>
            </a:pPr>
            <a:r>
              <a:rPr lang="en-AU" dirty="0" smtClean="0"/>
              <a:t>Self-hypnosis.</a:t>
            </a:r>
          </a:p>
          <a:p>
            <a:pPr>
              <a:buFontTx/>
              <a:buChar char="-"/>
            </a:pPr>
            <a:r>
              <a:rPr lang="en-AU" dirty="0" smtClean="0"/>
              <a:t>Mental rehearsal.</a:t>
            </a:r>
          </a:p>
          <a:p>
            <a:pPr>
              <a:buFontTx/>
              <a:buChar char="-"/>
            </a:pPr>
            <a:r>
              <a:rPr lang="en-AU" dirty="0" smtClean="0"/>
              <a:t>Meditation.</a:t>
            </a:r>
          </a:p>
          <a:p>
            <a:pPr>
              <a:buFontTx/>
              <a:buChar char="-"/>
            </a:pPr>
            <a:r>
              <a:rPr lang="en-AU" smtClean="0"/>
              <a:t>Centred breathing.</a:t>
            </a:r>
            <a:endParaRPr lang="en-AU" dirty="0"/>
          </a:p>
        </p:txBody>
      </p:sp>
    </p:spTree>
    <p:extLst>
      <p:ext uri="{BB962C8B-B14F-4D97-AF65-F5344CB8AC3E}">
        <p14:creationId xmlns:p14="http://schemas.microsoft.com/office/powerpoint/2010/main" val="4198182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Goal Setting</a:t>
            </a:r>
            <a:endParaRPr lang="en-AU" dirty="0"/>
          </a:p>
        </p:txBody>
      </p:sp>
      <p:sp>
        <p:nvSpPr>
          <p:cNvPr id="3" name="Content Placeholder 2"/>
          <p:cNvSpPr>
            <a:spLocks noGrp="1"/>
          </p:cNvSpPr>
          <p:nvPr>
            <p:ph idx="1"/>
          </p:nvPr>
        </p:nvSpPr>
        <p:spPr/>
        <p:txBody>
          <a:bodyPr>
            <a:normAutofit lnSpcReduction="10000"/>
          </a:bodyPr>
          <a:lstStyle/>
          <a:p>
            <a:r>
              <a:rPr lang="en-AU" dirty="0" smtClean="0"/>
              <a:t>The establishment of goals is important to improve both individual and team preparation. </a:t>
            </a:r>
          </a:p>
          <a:p>
            <a:r>
              <a:rPr lang="en-AU" dirty="0" smtClean="0"/>
              <a:t>Empowering athletes with the responsibility to set their own goals, make them more likely  to fulfil them. </a:t>
            </a:r>
          </a:p>
          <a:p>
            <a:r>
              <a:rPr lang="en-AU" dirty="0" smtClean="0"/>
              <a:t>Goals provide athletes with focus, direction</a:t>
            </a:r>
            <a:r>
              <a:rPr lang="en-AU" dirty="0"/>
              <a:t> </a:t>
            </a:r>
            <a:r>
              <a:rPr lang="en-AU" dirty="0" smtClean="0"/>
              <a:t>and  reasons to persevere with training over extended period of time. </a:t>
            </a:r>
            <a:endParaRPr lang="en-AU" dirty="0"/>
          </a:p>
          <a:p>
            <a:r>
              <a:rPr lang="en-AU" dirty="0" smtClean="0"/>
              <a:t>Goals can be short/long term, behaviour or performance oriented. </a:t>
            </a:r>
            <a:endParaRPr lang="en-AU" dirty="0"/>
          </a:p>
        </p:txBody>
      </p:sp>
    </p:spTree>
    <p:extLst>
      <p:ext uri="{BB962C8B-B14F-4D97-AF65-F5344CB8AC3E}">
        <p14:creationId xmlns:p14="http://schemas.microsoft.com/office/powerpoint/2010/main" val="21617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Goal setting	</a:t>
            </a:r>
            <a:endParaRPr lang="en-AU" dirty="0"/>
          </a:p>
        </p:txBody>
      </p:sp>
      <p:sp>
        <p:nvSpPr>
          <p:cNvPr id="3" name="Content Placeholder 2"/>
          <p:cNvSpPr>
            <a:spLocks noGrp="1"/>
          </p:cNvSpPr>
          <p:nvPr>
            <p:ph idx="1"/>
          </p:nvPr>
        </p:nvSpPr>
        <p:spPr/>
        <p:txBody>
          <a:bodyPr/>
          <a:lstStyle/>
          <a:p>
            <a:r>
              <a:rPr lang="en-AU" i="1" dirty="0" smtClean="0"/>
              <a:t>Short Term </a:t>
            </a:r>
            <a:r>
              <a:rPr lang="en-AU" dirty="0" smtClean="0"/>
              <a:t>goals: goals that can be achieved in a limited period of time. </a:t>
            </a:r>
          </a:p>
          <a:p>
            <a:r>
              <a:rPr lang="en-AU" i="1" dirty="0" smtClean="0"/>
              <a:t>Long Term </a:t>
            </a:r>
            <a:r>
              <a:rPr lang="en-AU" dirty="0" smtClean="0"/>
              <a:t>goals: goals that can be achieved over a long period of time.</a:t>
            </a:r>
          </a:p>
          <a:p>
            <a:r>
              <a:rPr lang="en-AU" i="1" dirty="0" smtClean="0"/>
              <a:t>Behavioural</a:t>
            </a:r>
            <a:r>
              <a:rPr lang="en-AU" dirty="0" smtClean="0"/>
              <a:t> goals: goals that can improve behavioural expectation in training/competition.</a:t>
            </a:r>
          </a:p>
          <a:p>
            <a:r>
              <a:rPr lang="en-AU" i="1" dirty="0" smtClean="0"/>
              <a:t>Performance</a:t>
            </a:r>
            <a:r>
              <a:rPr lang="en-AU" dirty="0" smtClean="0"/>
              <a:t> goals: goals that are related to an athlete's desired level of success.</a:t>
            </a:r>
            <a:endParaRPr lang="en-AU" dirty="0"/>
          </a:p>
        </p:txBody>
      </p:sp>
    </p:spTree>
    <p:extLst>
      <p:ext uri="{BB962C8B-B14F-4D97-AF65-F5344CB8AC3E}">
        <p14:creationId xmlns:p14="http://schemas.microsoft.com/office/powerpoint/2010/main" val="22717163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SYCHOLOGICAL STRATEGIES TO ENHANCE MOTIVATION AND MANAGE ANXIETY&amp;quot;&quot;/&gt;&lt;property id=&quot;20307&quot; value=&quot;256&quot;/&gt;&lt;/object&gt;&lt;object type=&quot;3&quot; unique_id=&quot;10005&quot;&gt;&lt;property id=&quot;20148&quot; value=&quot;5&quot;/&gt;&lt;property id=&quot;20300&quot; value=&quot;Slide 2 - &amp;quot;Concentration &amp;amp; Attention Skills (Focus)&amp;quot;&quot;/&gt;&lt;property id=&quot;20307&quot; value=&quot;257&quot;/&gt;&lt;/object&gt;&lt;object type=&quot;3&quot; unique_id=&quot;10014&quot;&gt;&lt;property id=&quot;20148&quot; value=&quot;5&quot;/&gt;&lt;property id=&quot;20300&quot; value=&quot;Slide 3 - &amp;quot;Mental Rehearsal, visualisation &amp;amp; Imagery http://youtu.be/zylg-cmxHJY &amp;quot;&quot;/&gt;&lt;property id=&quot;20307&quot; value=&quot;259&quot;/&gt;&lt;/object&gt;&lt;object type=&quot;3&quot; unique_id=&quot;10015&quot;&gt;&lt;property id=&quot;20148&quot; value=&quot;5&quot;/&gt;&lt;property id=&quot;20300&quot; value=&quot;Slide 4 - &amp;quot;Relaxation Techniques&amp;quot;&quot;/&gt;&lt;property id=&quot;20307&quot; value=&quot;258&quot;/&gt;&lt;/object&gt;&lt;object type=&quot;3&quot; unique_id=&quot;10016&quot;&gt;&lt;property id=&quot;20148&quot; value=&quot;5&quot;/&gt;&lt;property id=&quot;20300&quot; value=&quot;Slide 5 - &amp;quot;Goal Setting&amp;quot;&quot;/&gt;&lt;property id=&quot;20307&quot; value=&quot;260&quot;/&gt;&lt;/object&gt;&lt;object type=&quot;3&quot; unique_id=&quot;10017&quot;&gt;&lt;property id=&quot;20148&quot; value=&quot;5&quot;/&gt;&lt;property id=&quot;20300&quot; value=&quot;Slide 6 - &amp;quot;Goal setting&amp;amp;#x09;&amp;quot;&quot;/&gt;&lt;property id=&quot;20307&quot; value=&quot;261&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117</TotalTime>
  <Words>427</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PSYCHOLOGICAL STRATEGIES TO ENHANCE MOTIVATION AND MANAGE ANXIETY</vt:lpstr>
      <vt:lpstr>Concentration &amp; Attention Skills (Focus)</vt:lpstr>
      <vt:lpstr>Mental Rehearsal, visualisation &amp; Imagery http://youtu.be/zylg-cmxHJY </vt:lpstr>
      <vt:lpstr>Relaxation Techniques</vt:lpstr>
      <vt:lpstr>Goal Setting</vt:lpstr>
      <vt:lpstr>Goal setting </vt:lpstr>
    </vt:vector>
  </TitlesOfParts>
  <Company>DET NSW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STRATEGIES TO ENHANCE MOTIVATION AND MANAGE ANXIETY</dc:title>
  <dc:creator>Bradley Rasborsek</dc:creator>
  <cp:lastModifiedBy>Adam</cp:lastModifiedBy>
  <cp:revision>15</cp:revision>
  <dcterms:created xsi:type="dcterms:W3CDTF">2012-05-28T23:07:14Z</dcterms:created>
  <dcterms:modified xsi:type="dcterms:W3CDTF">2016-03-25T01:50:32Z</dcterms:modified>
</cp:coreProperties>
</file>