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9" r:id="rId8"/>
    <p:sldId id="274" r:id="rId9"/>
    <p:sldId id="260" r:id="rId10"/>
    <p:sldId id="268" r:id="rId11"/>
    <p:sldId id="264" r:id="rId12"/>
    <p:sldId id="267" r:id="rId13"/>
    <p:sldId id="266" r:id="rId14"/>
    <p:sldId id="265" r:id="rId15"/>
    <p:sldId id="263" r:id="rId16"/>
    <p:sldId id="262" r:id="rId17"/>
    <p:sldId id="271" r:id="rId18"/>
    <p:sldId id="272" r:id="rId19"/>
    <p:sldId id="273" r:id="rId20"/>
    <p:sldId id="281" r:id="rId21"/>
    <p:sldId id="275" r:id="rId22"/>
    <p:sldId id="277" r:id="rId23"/>
    <p:sldId id="280" r:id="rId24"/>
    <p:sldId id="276" r:id="rId25"/>
    <p:sldId id="278" r:id="rId26"/>
    <p:sldId id="282" r:id="rId27"/>
    <p:sldId id="283" r:id="rId28"/>
    <p:sldId id="284" r:id="rId29"/>
    <p:sldId id="285" r:id="rId30"/>
    <p:sldId id="287" r:id="rId31"/>
    <p:sldId id="286" r:id="rId32"/>
    <p:sldId id="291" r:id="rId33"/>
    <p:sldId id="288" r:id="rId34"/>
    <p:sldId id="289" r:id="rId35"/>
    <p:sldId id="290" r:id="rId36"/>
    <p:sldId id="292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E48A32-13F6-422B-B5C5-F53D0F856784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E9A3C-B592-4CE8-BD88-A5436D139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BB9215-85F2-47D0-928F-F1F0CE4816E2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4194D-5420-4E60-8C26-7FDF597BA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72F09-75B4-4F11-87A3-798E44C2DC7C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23524-538C-4C63-82B9-65ED65362B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EF8A8-92EA-40DD-8BCF-9446CD87C844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374E5-5170-4A1F-BF3E-454187A5B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F83AB-38CC-42FC-BCE3-194DD37B24C2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084B7-6B1D-41DE-A9EA-A059F2A8E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6DA21-C10C-42C3-A91E-CB2AA62A8AA1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3C872-1338-484A-A3E4-C80EF34F3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00895B-5F59-4FC0-BA20-C85AF2EB1735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A3073-AD76-4BF8-A523-52D2BB96DB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84BA7-9BCC-41AC-BE54-80FDA9683E93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D24F8-6589-4708-88DF-E53C0B23B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0C857-183D-4275-ADA6-7A0DFB69C63A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B6E5C-1125-4D82-8F01-0C0D7D10C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9D1338-4224-4561-88AF-B1623E103C07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CFC1-1411-480D-AEBA-295B2D3B5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85BCA-E831-4510-8FE7-02D4138FB871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CE39-E150-46D3-A27E-51F4D6454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fld id="{84ABF429-D53C-47AE-B2FB-84221DBE73B2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fld id="{21F1D1BB-924D-466C-B921-CDEF019710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Year QUIZ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11PDHPE IN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smtClean="0"/>
              <a:t>What are modifiable health determinants?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752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What are the short term effects of exercise on</a:t>
            </a:r>
          </a:p>
          <a:p>
            <a:pPr algn="ctr" eaLnBrk="1" hangingPunct="1">
              <a:buFont typeface="Arial" charset="0"/>
              <a:buNone/>
            </a:pPr>
            <a:r>
              <a:rPr lang="en-US" smtClean="0"/>
              <a:t>the respiratory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219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How does balance &amp; stability influence movement in a sporting context?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Justify three reasons why people take part in outdoor recreation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What are safety issues to consider with first aid and protective strategies you can adapt?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How can health promotion be used in schools?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What is the difference between the systemic and pulmonary circulation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Describe how environmental factors impact an individual’s health?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Outline the structure and function of a synovial joint. (Use knee as example)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What are 3 issues to consider when selecting a suitable campsite?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593725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914400" y="57912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-106" charset="0"/>
              </a:rPr>
              <a:t>For the following slides, fill in the missing words.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 ‘n’ Match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17638"/>
            <a:ext cx="611822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143000" y="5526088"/>
            <a:ext cx="701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From the following pictures and items – work out their relationship to the PDHPE syllabus and discuss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2"/>
          <a:srcRect r="2203"/>
          <a:stretch>
            <a:fillRect/>
          </a:stretch>
        </p:blipFill>
        <p:spPr bwMode="auto">
          <a:xfrm>
            <a:off x="977900" y="933450"/>
            <a:ext cx="73279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700" y="1200150"/>
            <a:ext cx="5816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667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97000"/>
            <a:ext cx="4064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28738"/>
            <a:ext cx="342900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57600" y="3039070"/>
            <a:ext cx="13008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A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-106" charset="0"/>
                <a:cs typeface="ＭＳ Ｐゴシック" pitchFamily="-106" charset="-128"/>
              </a:rPr>
              <a:t>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Mixed Bag</a:t>
            </a: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1143000" y="5526088"/>
            <a:ext cx="701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Answer the following questions about PDHPE and other stuff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6475" y="1868488"/>
            <a:ext cx="20510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How many drinks can be consumed by a female full licensed driver in the first hour, and still remain under the legal BAC limit?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How many compressions should be given in CPR?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How many passengers can a P-plater carry at 11:12pm?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457200"/>
          <a:ext cx="8229600" cy="60198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Muscle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Origin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Insertion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Action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Triceps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Ulna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Soleus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Tibia, fibula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Plantar flexion of foot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Trapezius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Scapula, clavicle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Adduction arm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Erector Spinae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Base of skull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Hamstrings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Tibia, head of fibula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Extension of thigh, flexion of lower leg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Place the PE Faculty in order of how many years they have been at SRHS.</a:t>
            </a:r>
          </a:p>
          <a:p>
            <a:pPr marL="0" indent="0" algn="ctr">
              <a:buFont typeface="Arial" charset="0"/>
              <a:buNone/>
            </a:pPr>
            <a:r>
              <a:rPr lang="en-AU" smtClean="0"/>
              <a:t>Ratusau, Zieba, Sultana, Dunajcik, Bordado,Rawlings, Sculley, Ng.</a:t>
            </a:r>
          </a:p>
          <a:p>
            <a:pPr marL="0" indent="0" algn="ctr">
              <a:buFont typeface="Arial" charset="0"/>
              <a:buNone/>
            </a:pP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How many times higher are males aged 15-29 at risk of road accidents compared to females?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z="6600" smtClean="0"/>
              <a:t>How many PE staff were not born in Australia?</a:t>
            </a:r>
          </a:p>
          <a:p>
            <a:pPr marL="0" indent="0" algn="ctr">
              <a:buFont typeface="Arial" charset="0"/>
              <a:buNone/>
            </a:pPr>
            <a:r>
              <a:rPr lang="en-AU" smtClean="0"/>
              <a:t>Bonus marks: Name the teacher/s and country of birth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What is the minimum depth a hole should be dug if someone needs to urinate at camp?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Which PE teacher used to teach English at SRHS and which one is a trained English teacher but chooses teach PE? </a:t>
            </a:r>
          </a:p>
          <a:p>
            <a:pPr marL="0" indent="0" algn="ctr">
              <a:buFont typeface="Arial" charset="0"/>
              <a:buNone/>
            </a:pPr>
            <a:r>
              <a:rPr lang="en-AU" sz="1100" smtClean="0"/>
              <a:t>(hint: need 2 names)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Which PE staff member represented their country at their chosen sport?</a:t>
            </a:r>
          </a:p>
          <a:p>
            <a:pPr marL="0" indent="0" algn="ctr">
              <a:buFont typeface="Arial" charset="0"/>
              <a:buNone/>
            </a:pPr>
            <a:endParaRPr lang="en-AU" smtClean="0"/>
          </a:p>
          <a:p>
            <a:pPr marL="0" indent="0" algn="ctr">
              <a:buFont typeface="Arial" charset="0"/>
              <a:buNone/>
            </a:pPr>
            <a:r>
              <a:rPr lang="en-AU" sz="1400" smtClean="0"/>
              <a:t>Bonus mark: if you can name the sport they played.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DRABCD stands for?</a:t>
            </a:r>
          </a:p>
          <a:p>
            <a:pPr marL="0" indent="0" algn="ctr">
              <a:buFont typeface="Arial" charset="0"/>
              <a:buNone/>
            </a:pP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Ottawa Charter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57200" y="1417638"/>
            <a:ext cx="77724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-106" charset="0"/>
              </a:rPr>
              <a:t>__________ Public Policy</a:t>
            </a:r>
          </a:p>
          <a:p>
            <a:pPr marL="342900" indent="-342900"/>
            <a:endParaRPr lang="en-US" sz="2400">
              <a:latin typeface="Calibri" pitchFamily="-106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-106" charset="0"/>
              </a:rPr>
              <a:t>Creating ___________ ______________</a:t>
            </a:r>
          </a:p>
          <a:p>
            <a:pPr marL="342900" indent="-342900"/>
            <a:endParaRPr lang="en-US" sz="2400">
              <a:latin typeface="Calibri" pitchFamily="-106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-106" charset="0"/>
              </a:rPr>
              <a:t>Strengthen ____________ ___________</a:t>
            </a:r>
          </a:p>
          <a:p>
            <a:pPr marL="342900" indent="-342900"/>
            <a:endParaRPr lang="en-US" sz="2400">
              <a:latin typeface="Calibri" pitchFamily="-106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-106" charset="0"/>
              </a:rPr>
              <a:t>___________ Personal ___________</a:t>
            </a:r>
          </a:p>
          <a:p>
            <a:pPr marL="342900" indent="-342900"/>
            <a:endParaRPr lang="en-US" sz="2400">
              <a:latin typeface="Calibri" pitchFamily="-106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-106" charset="0"/>
              </a:rPr>
              <a:t>____________ health services</a:t>
            </a:r>
          </a:p>
          <a:p>
            <a:pPr marL="342900" indent="-342900">
              <a:buFontTx/>
              <a:buAutoNum type="arabicPeriod"/>
            </a:pPr>
            <a:endParaRPr lang="en-US">
              <a:latin typeface="Calibri" pitchFamily="-10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8229600" cy="22288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Agonist &amp; Antagonist Muscle Pairs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Triceps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Latissmus Dorsi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Trapezius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Hamstrings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Tibialis Anterior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279525"/>
          <a:ext cx="8229600" cy="3746500"/>
        </p:xfrm>
        <a:graphic>
          <a:graphicData uri="http://schemas.openxmlformats.org/drawingml/2006/table">
            <a:tbl>
              <a:tblPr/>
              <a:tblGrid>
                <a:gridCol w="2209800"/>
                <a:gridCol w="6019800"/>
              </a:tblGrid>
              <a:tr h="7493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STOP regime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O______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P______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279525"/>
          <a:ext cx="8229600" cy="3746500"/>
        </p:xfrm>
        <a:graphic>
          <a:graphicData uri="http://schemas.openxmlformats.org/drawingml/2006/table">
            <a:tbl>
              <a:tblPr/>
              <a:tblGrid>
                <a:gridCol w="4191000"/>
                <a:gridCol w="4038600"/>
              </a:tblGrid>
              <a:tr h="7493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Name that bone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Largest and longest bone in body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Small bone in front of the knee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Large, flat, triangular bone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The inner, larger bone of the leg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What’s that tune?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143000" y="5526088"/>
            <a:ext cx="701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Name the song, and the artist.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76400"/>
            <a:ext cx="3052763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What?</a:t>
            </a:r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417638"/>
            <a:ext cx="41846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057400" y="5791200"/>
            <a:ext cx="601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Answer the following questions and provide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484</Words>
  <Application>Microsoft Office PowerPoint</Application>
  <PresentationFormat>On-screen Show (4:3)</PresentationFormat>
  <Paragraphs>81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End of Year QUIZ</vt:lpstr>
      <vt:lpstr>PowerPoint Presentation</vt:lpstr>
      <vt:lpstr>PowerPoint Presentation</vt:lpstr>
      <vt:lpstr>Ottawa Charter</vt:lpstr>
      <vt:lpstr>PowerPoint Presentation</vt:lpstr>
      <vt:lpstr>PowerPoint Presentation</vt:lpstr>
      <vt:lpstr>PowerPoint Presentation</vt:lpstr>
      <vt:lpstr>What’s that tune?</vt:lpstr>
      <vt:lpstr>What?</vt:lpstr>
      <vt:lpstr>What are modifiable health determinants?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Mix ‘n’ Match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Mixed Bag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Year QUIZ</dc:title>
  <dc:creator>Vasiti Ratusau</dc:creator>
  <cp:lastModifiedBy>Berwick, Adam</cp:lastModifiedBy>
  <cp:revision>29</cp:revision>
  <dcterms:created xsi:type="dcterms:W3CDTF">2012-08-31T00:33:39Z</dcterms:created>
  <dcterms:modified xsi:type="dcterms:W3CDTF">2015-08-18T22:14:23Z</dcterms:modified>
</cp:coreProperties>
</file>